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60" r:id="rId4"/>
    <p:sldId id="276" r:id="rId5"/>
    <p:sldId id="277" r:id="rId6"/>
    <p:sldId id="258" r:id="rId7"/>
    <p:sldId id="271" r:id="rId8"/>
    <p:sldId id="273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61" r:id="rId18"/>
    <p:sldId id="25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FBF48C-F16C-4603-AC8D-26D56922C7CF}">
          <p14:sldIdLst>
            <p14:sldId id="256"/>
            <p14:sldId id="257"/>
            <p14:sldId id="260"/>
            <p14:sldId id="276"/>
            <p14:sldId id="277"/>
            <p14:sldId id="258"/>
            <p14:sldId id="271"/>
            <p14:sldId id="273"/>
            <p14:sldId id="274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Раздел без заголовка" id="{2500921C-3CB2-4275-98F1-A955EDCE024A}">
          <p14:sldIdLst>
            <p14:sldId id="261"/>
            <p14:sldId id="259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93" autoAdjust="0"/>
  </p:normalViewPr>
  <p:slideViewPr>
    <p:cSldViewPr>
      <p:cViewPr>
        <p:scale>
          <a:sx n="94" d="100"/>
          <a:sy n="94" d="100"/>
        </p:scale>
        <p:origin x="-212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семей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59</c:v>
                </c:pt>
                <c:pt idx="1">
                  <c:v>57</c:v>
                </c:pt>
                <c:pt idx="2">
                  <c:v>34</c:v>
                </c:pt>
                <c:pt idx="3">
                  <c:v>55</c:v>
                </c:pt>
                <c:pt idx="4">
                  <c:v>64</c:v>
                </c:pt>
                <c:pt idx="5">
                  <c:v>40</c:v>
                </c:pt>
                <c:pt idx="6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участников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132</c:v>
                </c:pt>
                <c:pt idx="1">
                  <c:v>101</c:v>
                </c:pt>
                <c:pt idx="2">
                  <c:v>126</c:v>
                </c:pt>
                <c:pt idx="3">
                  <c:v>148</c:v>
                </c:pt>
                <c:pt idx="4">
                  <c:v>87</c:v>
                </c:pt>
                <c:pt idx="5">
                  <c:v>89</c:v>
                </c:pt>
                <c:pt idx="6">
                  <c:v>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победителей и призёров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32</c:v>
                </c:pt>
                <c:pt idx="1">
                  <c:v>33</c:v>
                </c:pt>
                <c:pt idx="2">
                  <c:v>40</c:v>
                </c:pt>
                <c:pt idx="3">
                  <c:v>35</c:v>
                </c:pt>
                <c:pt idx="4">
                  <c:v>37</c:v>
                </c:pt>
                <c:pt idx="5">
                  <c:v>34</c:v>
                </c:pt>
                <c:pt idx="6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615808"/>
        <c:axId val="32633984"/>
        <c:axId val="0"/>
      </c:bar3DChart>
      <c:catAx>
        <c:axId val="3261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33984"/>
        <c:crosses val="autoZero"/>
        <c:auto val="1"/>
        <c:lblAlgn val="ctr"/>
        <c:lblOffset val="100"/>
        <c:noMultiLvlLbl val="0"/>
      </c:catAx>
      <c:valAx>
        <c:axId val="3263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15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EBE3E-E415-456B-9A55-99639756271F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A52BC-A5CB-45E9-BD3A-91749A3C7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2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52BC-A5CB-45E9-BD3A-91749A3C7D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9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52BC-A5CB-45E9-BD3A-91749A3C7DE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3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CC3C-EC8A-4ABE-91A9-360EE01D6E7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462B-BB5E-4DE1-9EC4-E7C52A480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CC3C-EC8A-4ABE-91A9-360EE01D6E7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462B-BB5E-4DE1-9EC4-E7C52A480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CC3C-EC8A-4ABE-91A9-360EE01D6E7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462B-BB5E-4DE1-9EC4-E7C52A4805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CC3C-EC8A-4ABE-91A9-360EE01D6E7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462B-BB5E-4DE1-9EC4-E7C52A480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CC3C-EC8A-4ABE-91A9-360EE01D6E7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462B-BB5E-4DE1-9EC4-E7C52A480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CC3C-EC8A-4ABE-91A9-360EE01D6E7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462B-BB5E-4DE1-9EC4-E7C52A480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CC3C-EC8A-4ABE-91A9-360EE01D6E7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462B-BB5E-4DE1-9EC4-E7C52A480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CC3C-EC8A-4ABE-91A9-360EE01D6E7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462B-BB5E-4DE1-9EC4-E7C52A480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CC3C-EC8A-4ABE-91A9-360EE01D6E7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462B-BB5E-4DE1-9EC4-E7C52A480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CC3C-EC8A-4ABE-91A9-360EE01D6E7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462B-BB5E-4DE1-9EC4-E7C52A480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CC3C-EC8A-4ABE-91A9-360EE01D6E7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462B-BB5E-4DE1-9EC4-E7C52A4805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35F8BE66-78E6-460B-9557-F95934F32A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457200"/>
            <a:fld id="{6A90EA49-7CA1-C34C-8360-3B9438B91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10755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Соревнование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«Семейная лига - 2018»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6221" y="4581128"/>
            <a:ext cx="6400800" cy="1752600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pPr algn="r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867" y="250777"/>
            <a:ext cx="2097614" cy="181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6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70961"/>
              </p:ext>
            </p:extLst>
          </p:nvPr>
        </p:nvGraphicFramePr>
        <p:xfrm>
          <a:off x="251521" y="1628801"/>
          <a:ext cx="8640961" cy="4595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802"/>
                <a:gridCol w="1400910"/>
                <a:gridCol w="544555"/>
                <a:gridCol w="1322960"/>
                <a:gridCol w="625799"/>
                <a:gridCol w="777856"/>
                <a:gridCol w="778405"/>
                <a:gridCol w="930464"/>
                <a:gridCol w="777856"/>
                <a:gridCol w="544555"/>
                <a:gridCol w="625799"/>
              </a:tblGrid>
              <a:tr h="1650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Полные семьи с  мальчиком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до 13лет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Дартс Место/очки 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Зимн. мног. Место/очки 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Н/теннис Место/очки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Плавание Место/очки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Стрельба Место/очки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Летн мног. Место/очки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Мульти спорт Место/очки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Очки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Место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</a:tr>
              <a:tr h="60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Долматовы</a:t>
                      </a:r>
                      <a:r>
                        <a:rPr lang="ru-RU" sz="14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1/40+1/40+1/40=120/1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1/40+1/40+1/40+1/40=160/1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645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Таскаевы</a:t>
                      </a:r>
                      <a:r>
                        <a:rPr lang="ru-RU" sz="14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lang="ru-RU" sz="14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3/30+3/30+2/35=95/3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4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3/30+2/35+2/35+3/30=130/2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60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Стегура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2/35+2/35+3/30=100/2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2/35+3/30+3/30+2/35=130/3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666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Роголевы 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4/26+4/26+4/26=78/3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4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4/26+4/26+4/26+4/26=104/4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RU" sz="1400" b="1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СПАРТАКИАДЫ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«СЕМЕЙНАЯ ЛИГА - 2018»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7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841582"/>
              </p:ext>
            </p:extLst>
          </p:nvPr>
        </p:nvGraphicFramePr>
        <p:xfrm>
          <a:off x="251521" y="1700806"/>
          <a:ext cx="8712969" cy="4959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400"/>
                <a:gridCol w="1412584"/>
                <a:gridCol w="549093"/>
                <a:gridCol w="1333985"/>
                <a:gridCol w="631014"/>
                <a:gridCol w="784338"/>
                <a:gridCol w="784892"/>
                <a:gridCol w="938218"/>
                <a:gridCol w="784338"/>
                <a:gridCol w="549093"/>
                <a:gridCol w="631014"/>
              </a:tblGrid>
              <a:tr h="1406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Полные семьи с  девочкой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13лет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Дартс Место/очки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Зимн. мног. Место/очки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Н/теннис Место/очки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Место/очки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Стрельба Место/очки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 мног. Место/очки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 спорт Место/очки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Очки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</a:tr>
              <a:tr h="50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Лапо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3/30+3/30+1/40=100/2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3/30+4/26+4/26+3/30=112/4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Пивень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2/35+2/35+5/24=94/3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4/26+3/30+3/30+4/26=112/3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Мелеховы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1/40+1/40+2/35=115/1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1/40+1/40+1/40+2/35=155/1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Гатиловы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5/24+4/26+3/30=80/4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5/24+5/24+5/24+5/24=104/5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Аксёновы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4/26+5/24+4/26=76/5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2/35+2/35+2/35+1/40=145/2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369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Карнаухов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вид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369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Рудометовы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вид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СПАРТАКИАДЫ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«СЕМЕЙНАЯ ЛИГА - 2018»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967756"/>
              </p:ext>
            </p:extLst>
          </p:nvPr>
        </p:nvGraphicFramePr>
        <p:xfrm>
          <a:off x="107504" y="1628801"/>
          <a:ext cx="8856984" cy="5235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475"/>
                <a:gridCol w="1435386"/>
                <a:gridCol w="557955"/>
                <a:gridCol w="1355517"/>
                <a:gridCol w="641198"/>
                <a:gridCol w="797000"/>
                <a:gridCol w="797563"/>
                <a:gridCol w="876868"/>
                <a:gridCol w="717693"/>
                <a:gridCol w="717131"/>
                <a:gridCol w="641198"/>
              </a:tblGrid>
              <a:tr h="1394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Неполные семьи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мама-сын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13лет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Дартс Место/очки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Зимн. мног. Место/очки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Н/теннис Место/очки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Место/очки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Стрельба Место/очки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 мног. Место/очки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 спорт Место/очки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Очки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</a:tr>
              <a:tr h="70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Комиссаровы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2/35+2/35+2/35=105/2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4/26+3/30+1/40+2/35=131/2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70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Фахрутдиновы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1/40+3/30+1/40=110/1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1/40+1/40+1/40+1/40=160/1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70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Коренковы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3/30+1/40+3/30=100/3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2/35+2/35+4/26+4/26=122/3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705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Бочановы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4/26+4/26+4/26=78/4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3/30+4/26+3/30+3/30=116/4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1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Кудрявые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вид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37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Пивень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вида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СПАРТАКИАДЫ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«СЕМЕЙНАЯ ЛИГА - 2018»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4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518519"/>
              </p:ext>
            </p:extLst>
          </p:nvPr>
        </p:nvGraphicFramePr>
        <p:xfrm>
          <a:off x="251520" y="1628800"/>
          <a:ext cx="8640960" cy="5115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84"/>
                <a:gridCol w="1400375"/>
                <a:gridCol w="544347"/>
                <a:gridCol w="1322456"/>
                <a:gridCol w="625559"/>
                <a:gridCol w="777560"/>
                <a:gridCol w="778109"/>
                <a:gridCol w="855481"/>
                <a:gridCol w="700190"/>
                <a:gridCol w="699640"/>
                <a:gridCol w="625559"/>
              </a:tblGrid>
              <a:tr h="96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Неполные семьи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папа-сын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13лет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Дартс Место/очки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Зимн. мног. Место/очки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Н/теннис Место/очки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Место/очки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Стрельба Место/очки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 мног. Место/очки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 спорт Место/очки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Очки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</a:tr>
              <a:tr h="50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Гайдуковы    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1/40+3/30+5/24=94/3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2/35+4/26+3/30+2/35=126/3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Дьячковы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5/24+1/40+2/35=99/2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6/22+5/24+1/40+5/24=110/4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Закаблуковы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2/35+4/26=61/6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1/40+2/35+4/26+4/26=127/2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Фокины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2/35+5/24+1/40=99/1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3/30+1/40+2/35+1/40=145/1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Световец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3/30+4/26+3/30=89/4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5/24+3/30+5/24+3/30=108/5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0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Наконечные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4/26+6/22+6/22=70/5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4/26+6/22+6/22+6/22=92/6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228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Калинины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8/18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вид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228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Караваевы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вид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228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Соболевские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вид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СПАРТАКИАДЫ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«СЕМЕЙНАЯ ЛИГА - 2018»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4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155245"/>
              </p:ext>
            </p:extLst>
          </p:nvPr>
        </p:nvGraphicFramePr>
        <p:xfrm>
          <a:off x="251520" y="1772755"/>
          <a:ext cx="8568954" cy="5085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087"/>
                <a:gridCol w="1388706"/>
                <a:gridCol w="539811"/>
                <a:gridCol w="1311435"/>
                <a:gridCol w="620346"/>
                <a:gridCol w="771081"/>
                <a:gridCol w="771625"/>
                <a:gridCol w="848352"/>
                <a:gridCol w="694355"/>
                <a:gridCol w="693810"/>
                <a:gridCol w="620346"/>
              </a:tblGrid>
              <a:tr h="89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Неполные семьи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мама-дочь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13лет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Дартс Место/очки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Зимн. мног. Место/очки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Н/теннис Место/очки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Место/очки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Стрельба Место/очки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 мног. Место/очки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 спорт Место/очки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Очки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</a:tr>
              <a:tr h="56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Потапкина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2/35+1/40+2/35=110/2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1/40+1/40+4/26+6/22=128/2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6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Сугоняк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3/30+3/30+3/30=90/3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4/26+5/24+5/24+5/24=98/6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6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Мурлаевы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5/24+4/26+5/24=74/5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6/22+4/26+2/35+4/26=109/5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6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Юхановы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1/40+2/35+1/40=115/1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2/35+2/35+6/22+2/35=127/3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21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Кудрявые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вид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6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Кучерюк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4/26+5/24+4/26=76/4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3/30+6/22+1/40+1/40=132/1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6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Харламовы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6/22+6/22+6/22=66/6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6/22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7/20+7/20+7/20+7/20=80/7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56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Шаповаловы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5/24+2/35+3/30+3/30=119/3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вида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СПАРТАКИАДЫ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«СЕМЕЙНАЯ ЛИГА - 2018»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6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920368"/>
              </p:ext>
            </p:extLst>
          </p:nvPr>
        </p:nvGraphicFramePr>
        <p:xfrm>
          <a:off x="251520" y="1700807"/>
          <a:ext cx="8640958" cy="4521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188"/>
                <a:gridCol w="1343296"/>
                <a:gridCol w="522159"/>
                <a:gridCol w="1268551"/>
                <a:gridCol w="600061"/>
                <a:gridCol w="745866"/>
                <a:gridCol w="746393"/>
                <a:gridCol w="820611"/>
                <a:gridCol w="671649"/>
                <a:gridCol w="671123"/>
                <a:gridCol w="600061"/>
              </a:tblGrid>
              <a:tr h="199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Неполные семьи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папа-дочь  до 13лет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Дартс Место/очки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Зимн. мног. Место/очки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Н/теннис Место/очки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Место/очки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Стрельба Место/очки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 мног. Место/очки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 спорт Место/очки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Очки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 vert="vert270"/>
                </a:tc>
              </a:tr>
              <a:tr h="616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Юдины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3/30+2/35+1/40=105/3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3/30+3/30+3/30+3/30=120/3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616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Ермаковы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4/26+4/26+4/26+4/263=104/4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616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Овчинниковы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1/40+3/30+2/35=105/1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1/40+1/40+1/40+1/40=160/1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1/40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  <a:tr h="616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Петюк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2/35+1/40+3/30=105/2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2/35+2/35+2/35+2/35=140/2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85" marR="56485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СПАРТАКИАДЫ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«СЕМЕЙНАЯ ЛИГА - 2018»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2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Приняли участие 38 семей в количестве 87 человек. </a:t>
            </a:r>
          </a:p>
          <a:p>
            <a:pPr marL="0" indent="0" algn="ctr">
              <a:buNone/>
            </a:pPr>
            <a:r>
              <a:rPr lang="ru-RU" sz="4800" dirty="0" smtClean="0"/>
              <a:t>По итогам соревнований награждены 23 семьи 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2018 год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58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НАГРАЖДЕНИЕ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:\Users\User\Desktop\Новая папка\Мультиспорт\DSC_029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232807"/>
            <a:ext cx="4032448" cy="255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5772"/>
            <a:ext cx="3723891" cy="29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User\Desktop\Новая папка\Мультиспорт\DSC_0411_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905772"/>
            <a:ext cx="3419871" cy="2952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57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804011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СТАТИСТИЧЕСКИЕ ДАННЫЕ</a:t>
            </a:r>
            <a:endParaRPr lang="ru-RU" sz="48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199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429343">
            <a:off x="471854" y="1365844"/>
            <a:ext cx="8229600" cy="476123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ru-RU" sz="4400" b="1" dirty="0" smtClean="0">
              <a:solidFill>
                <a:srgbClr val="2E5695"/>
              </a:solidFill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4400" b="1" dirty="0">
              <a:solidFill>
                <a:srgbClr val="2E5695"/>
              </a:solidFill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6000" b="1" dirty="0" smtClean="0">
              <a:solidFill>
                <a:srgbClr val="2E5695"/>
              </a:solidFill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6000" b="1" dirty="0" smtClean="0">
              <a:solidFill>
                <a:srgbClr val="2E5695"/>
              </a:solidFill>
              <a:cs typeface="Arial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6000" b="1" dirty="0" smtClean="0">
                <a:solidFill>
                  <a:srgbClr val="2E5695"/>
                </a:solidFill>
                <a:cs typeface="Arial" pitchFamily="34" charset="0"/>
              </a:rPr>
              <a:t>Спасибо </a:t>
            </a:r>
            <a:r>
              <a:rPr lang="ru-RU" sz="6000" b="1" dirty="0">
                <a:solidFill>
                  <a:srgbClr val="2E5695"/>
                </a:solidFill>
                <a:cs typeface="Arial" pitchFamily="34" charset="0"/>
              </a:rPr>
              <a:t>за внимание!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097614" cy="181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52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002060"/>
                </a:solidFill>
              </a:rPr>
              <a:t>     ОБЩЕЕ ПОЛОЖЕНИЕ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        </a:t>
            </a:r>
            <a:r>
              <a:rPr lang="ru-RU" sz="3600" dirty="0" smtClean="0">
                <a:solidFill>
                  <a:srgbClr val="C00000"/>
                </a:solidFill>
              </a:rPr>
              <a:t>ЦЕЛЬ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200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Соревнования – «Семейная лига» проводятся в целях повышения уровня здоровья населения города и вовлечение их к систематическим занятиям физической культурой и спортом.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ЗАДАЧИ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72000" lvl="1" indent="-360000" algn="just">
              <a:spcBef>
                <a:spcPts val="0"/>
              </a:spcBef>
              <a:buFont typeface="+mj-lt"/>
              <a:buAutoNum type="arabicPeriod"/>
              <a:tabLst>
                <a:tab pos="54102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Пропаганда и популяризация     здорового образа жизни;</a:t>
            </a:r>
          </a:p>
          <a:p>
            <a:pPr marL="72000" lvl="1" indent="-360000" algn="just">
              <a:spcBef>
                <a:spcPts val="0"/>
              </a:spcBef>
              <a:buFont typeface="+mj-lt"/>
              <a:buAutoNum type="arabicPeriod"/>
              <a:tabLst>
                <a:tab pos="54102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Укрепление института семьи в обществе;</a:t>
            </a:r>
          </a:p>
          <a:p>
            <a:pPr marL="72000" lvl="1" indent="-360000" algn="just">
              <a:spcBef>
                <a:spcPts val="0"/>
              </a:spcBef>
              <a:buFont typeface="+mj-lt"/>
              <a:buAutoNum type="arabicPeriod"/>
              <a:tabLst>
                <a:tab pos="54102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Выявление сильнейших спортивных семей города;</a:t>
            </a:r>
          </a:p>
          <a:p>
            <a:pPr marL="72000" lvl="1" indent="-360000" algn="just">
              <a:spcBef>
                <a:spcPts val="0"/>
              </a:spcBef>
              <a:buFont typeface="+mj-lt"/>
              <a:buAutoNum type="arabicPeriod"/>
              <a:tabLst>
                <a:tab pos="54102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Отбор в сборную команду города для участия в краевых, всероссийских и отраслевых  спартакиадах, спортивных играх, фестивалях и т.д.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36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РУКОВОДСТВО ПРОВЕДЕНИЕМ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</a:rPr>
              <a:t>ГЛАВНЫЙ СУДЬЯ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Борзенко Елена Николаевна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КФиС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26876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C00000"/>
                </a:solidFill>
              </a:rPr>
              <a:t>ГЛАВНЫЙ СЕКРЕТАРЬ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Марченко Татьяна Владимировна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инструктор-методист ФСО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Борзенк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644915"/>
            <a:ext cx="2664296" cy="38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644915"/>
            <a:ext cx="2808312" cy="383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07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Соревнования проводятся в течение 2018 года  на спортивных площадках и спортивных сооружениях города Зеленогорска согласно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регламентам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Aft>
                <a:spcPts val="0"/>
              </a:spcAft>
            </a:pPr>
            <a: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</a:t>
            </a:r>
            <a: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сроки проведения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69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250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9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9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участию в «Семейной лиге» допускаются все желающие семьи с детьми с 8 до 13 </a:t>
            </a:r>
            <a:r>
              <a:rPr lang="ru-RU" sz="9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лет, допускаются </a:t>
            </a:r>
            <a:r>
              <a:rPr lang="ru-RU" sz="9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младше 8 лет имеющие соответствующую подготовку, допуск врача (медицинская справка на ребенка), заявление об ответственности за жизнь и здоровье родителей или страхование от несчастного случая.</a:t>
            </a:r>
            <a:r>
              <a:rPr lang="ru-RU" sz="9200" dirty="0">
                <a:latin typeface="Times New Roman" panose="02020603050405020304" pitchFamily="18" charset="0"/>
                <a:ea typeface="Calibri" panose="020F0502020204030204" pitchFamily="34" charset="0"/>
              </a:rPr>
              <a:t> Всем участвующим семьям обязательно иметь полис медицинского страхования.</a:t>
            </a:r>
            <a:r>
              <a:rPr lang="ru-RU" sz="9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Соревнования будут проводиться среди полных и неполных семей, как с девочками, так и с мальчиками (зачет раздельный, каждая семья считается командой</a:t>
            </a:r>
            <a:r>
              <a:rPr lang="ru-RU" sz="9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9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УЧАСТНИКИ СОРЕВНОВАНИЙ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52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946858"/>
              </p:ext>
            </p:extLst>
          </p:nvPr>
        </p:nvGraphicFramePr>
        <p:xfrm>
          <a:off x="251520" y="1772816"/>
          <a:ext cx="8640960" cy="46805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2897"/>
                <a:gridCol w="2872229"/>
                <a:gridCol w="1024832"/>
                <a:gridCol w="1567290"/>
                <a:gridCol w="2383712"/>
              </a:tblGrid>
              <a:tr h="1028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Виды программы*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Состав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п/н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Сроки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проведения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Место </a:t>
                      </a:r>
                      <a:endParaRPr lang="ru-RU" sz="20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проведения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4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Дартс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3/2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январь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Д/с «Нептун»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66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Зимнее многоборье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3/2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февраль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Лыжная база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Стадион «Труд»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4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Плавание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3/2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март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Д/с «Нептун»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4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Настольный теннис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3/2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Стадион «Труд»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4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Стрельба (пневматика)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3/2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Центр «Витязь»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4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Летнее многоборье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3/2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май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Стадион «Юность»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Мультиспорт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3/2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октябрь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Д/с «Нептун»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ПРОГРАММА СОРЕВНОВАНИЙ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* </a:t>
            </a:r>
            <a:r>
              <a:rPr lang="ru-RU" sz="2700" b="1" i="1" u="sng" dirty="0" smtClean="0">
                <a:latin typeface="Times New Roman"/>
                <a:ea typeface="Times New Roman"/>
              </a:rPr>
              <a:t>в </a:t>
            </a:r>
            <a:r>
              <a:rPr lang="ru-RU" sz="2700" b="1" i="1" u="sng" dirty="0">
                <a:latin typeface="Times New Roman"/>
                <a:ea typeface="Times New Roman"/>
              </a:rPr>
              <a:t>комплексный зачет идут все 7 видов</a:t>
            </a:r>
            <a:endParaRPr lang="ru-RU" sz="27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3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User\Desktop\Новая папка\Мультиспорт\DSC_0288_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7638"/>
            <a:ext cx="3600400" cy="237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002060"/>
                </a:solidFill>
              </a:rPr>
              <a:t>    Спартакиада 2018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User\Desktop\Новая папка\Мультиспорт\DSC_0308_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1417638"/>
            <a:ext cx="3610744" cy="237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Новая папка\Мультиспорт\DSC_033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768" y="3888942"/>
            <a:ext cx="3595032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Новая папка\Мультиспорт\DSC_0375_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24852"/>
            <a:ext cx="3600400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05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4211959" cy="37941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Спартакиада 2018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132856"/>
            <a:ext cx="410445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7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4067944" cy="45891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Спартакиада 2018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48880"/>
            <a:ext cx="435597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59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908</Words>
  <Application>Microsoft Office PowerPoint</Application>
  <PresentationFormat>Экран (4:3)</PresentationFormat>
  <Paragraphs>591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                    Соревнование  «Семейная лига - 2018»</vt:lpstr>
      <vt:lpstr>     ОБЩЕЕ ПОЛОЖЕНИЕ</vt:lpstr>
      <vt:lpstr>РУКОВОДСТВО ПРОВЕДЕНИЕМ</vt:lpstr>
      <vt:lpstr> Место и сроки проведения </vt:lpstr>
      <vt:lpstr>УЧАСТНИКИ СОРЕВНОВАНИЙ</vt:lpstr>
      <vt:lpstr>ПРОГРАММА СОРЕВНОВАНИЙ * в комплексный зачет идут все 7 видов</vt:lpstr>
      <vt:lpstr>    Спартакиада 2018</vt:lpstr>
      <vt:lpstr>Спартакиада 2018</vt:lpstr>
      <vt:lpstr>Спартакиада 2018</vt:lpstr>
      <vt:lpstr>ИТОГИ СПАРТАКИАДЫ  «СЕМЕЙНАЯ ЛИГА - 2018»</vt:lpstr>
      <vt:lpstr>ИТОГИ СПАРТАКИАДЫ  «СЕМЕЙНАЯ ЛИГА - 2018»</vt:lpstr>
      <vt:lpstr>ИТОГИ СПАРТАКИАДЫ  «СЕМЕЙНАЯ ЛИГА - 2018»</vt:lpstr>
      <vt:lpstr>ИТОГИ СПАРТАКИАДЫ  «СЕМЕЙНАЯ ЛИГА - 2018»</vt:lpstr>
      <vt:lpstr>ИТОГИ СПАРТАКИАДЫ  «СЕМЕЙНАЯ ЛИГА - 2018»</vt:lpstr>
      <vt:lpstr>ИТОГИ СПАРТАКИАДЫ  «СЕМЕЙНАЯ ЛИГА - 2018»</vt:lpstr>
      <vt:lpstr>2018 год</vt:lpstr>
      <vt:lpstr>НАГРАЖДЕНИЕ</vt:lpstr>
      <vt:lpstr>СТАТИСТИЧЕСКИЕ ДАННЫЕ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Соревнования  «Семейная лига - 2017»</dc:title>
  <dc:creator>User</dc:creator>
  <cp:lastModifiedBy>ПКБадун</cp:lastModifiedBy>
  <cp:revision>45</cp:revision>
  <dcterms:created xsi:type="dcterms:W3CDTF">2017-06-02T01:57:48Z</dcterms:created>
  <dcterms:modified xsi:type="dcterms:W3CDTF">2018-12-12T08:03:59Z</dcterms:modified>
</cp:coreProperties>
</file>